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80" r:id="rId4"/>
    <p:sldId id="278" r:id="rId5"/>
    <p:sldId id="283" r:id="rId6"/>
    <p:sldId id="279" r:id="rId7"/>
    <p:sldId id="281" r:id="rId8"/>
    <p:sldId id="282" r:id="rId9"/>
    <p:sldId id="284" r:id="rId10"/>
    <p:sldId id="276" r:id="rId1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  <a:srgbClr val="3C225F"/>
    <a:srgbClr val="083EA7"/>
    <a:srgbClr val="222222"/>
    <a:srgbClr val="333333"/>
    <a:srgbClr val="002835"/>
    <a:srgbClr val="E2004B"/>
    <a:srgbClr val="5A5A5D"/>
    <a:srgbClr val="9E9E9E"/>
    <a:srgbClr val="222C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84" autoAdjust="0"/>
    <p:restoredTop sz="94590" autoAdjust="0"/>
  </p:normalViewPr>
  <p:slideViewPr>
    <p:cSldViewPr snapToGrid="0" showGuides="1">
      <p:cViewPr varScale="1">
        <p:scale>
          <a:sx n="137" d="100"/>
          <a:sy n="137" d="100"/>
        </p:scale>
        <p:origin x="343" y="6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59" d="100"/>
          <a:sy n="159" d="100"/>
        </p:scale>
        <p:origin x="562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9B916C-04E6-404D-97CD-14621E51593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84111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9436F85-577F-4A92-A47F-D540A2BCC82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1699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8599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457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7011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85799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7337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2653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4514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7654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CAC1C0-CA35-D14C-A9F0-039D5214476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39" y="355147"/>
            <a:ext cx="2487684" cy="248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675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1655" userDrawn="1">
          <p15:clr>
            <a:srgbClr val="FBAE40"/>
          </p15:clr>
        </p15:guide>
        <p15:guide id="4" orient="horz" pos="599" userDrawn="1">
          <p15:clr>
            <a:srgbClr val="FBAE40"/>
          </p15:clr>
        </p15:guide>
        <p15:guide id="5" pos="501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 userDrawn="1"/>
        </p:nvSpPr>
        <p:spPr>
          <a:xfrm>
            <a:off x="619125" y="273844"/>
            <a:ext cx="8099822" cy="46094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b="1" i="0" cap="none" dirty="0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User guide – delete</a:t>
            </a:r>
            <a:r>
              <a:rPr lang="en-GB" sz="2400" b="1" i="0" cap="none" baseline="0" dirty="0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before use</a:t>
            </a:r>
            <a:endParaRPr lang="en-GB" sz="2400" b="1" i="0" cap="none" dirty="0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" name="AutoShape 4"/>
          <p:cNvSpPr>
            <a:spLocks/>
          </p:cNvSpPr>
          <p:nvPr userDrawn="1"/>
        </p:nvSpPr>
        <p:spPr bwMode="gray">
          <a:xfrm>
            <a:off x="6715876" y="1085013"/>
            <a:ext cx="1620000" cy="387286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450"/>
              </a:spcAft>
              <a:buFont typeface="+mj-lt"/>
              <a:buNone/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Insert picture</a:t>
            </a:r>
          </a:p>
          <a:p>
            <a:pPr algn="l" eaLnBrk="1" fontAlgn="auto" hangingPunct="1">
              <a:spcBef>
                <a:spcPts val="0"/>
              </a:spcBef>
              <a:spcAft>
                <a:spcPts val="180"/>
              </a:spcAft>
              <a:buFont typeface="+mj-lt"/>
              <a:buNone/>
              <a:defRPr/>
            </a:pPr>
            <a:r>
              <a:rPr lang="en-GB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On slides with pictureplaceholder, </a:t>
            </a:r>
            <a:br>
              <a:rPr lang="en-GB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on the icon and</a:t>
            </a:r>
            <a:r>
              <a:rPr lang="en-GB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choose </a:t>
            </a:r>
            <a:r>
              <a:rPr lang="en-GB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insert</a:t>
            </a:r>
          </a:p>
        </p:txBody>
      </p:sp>
      <p:sp>
        <p:nvSpPr>
          <p:cNvPr id="8" name="TextBox 12"/>
          <p:cNvSpPr txBox="1">
            <a:spLocks noChangeArrowheads="1"/>
          </p:cNvSpPr>
          <p:nvPr userDrawn="1"/>
        </p:nvSpPr>
        <p:spPr bwMode="auto">
          <a:xfrm>
            <a:off x="6715876" y="1692909"/>
            <a:ext cx="1637007" cy="1346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l" eaLnBrk="1" hangingPunct="1">
              <a:spcBef>
                <a:spcPts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Change</a:t>
            </a:r>
            <a:r>
              <a:rPr lang="en-GB" sz="750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picture</a:t>
            </a:r>
            <a:endParaRPr lang="en-GB" sz="750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Bef>
                <a:spcPts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1. </a:t>
            </a:r>
            <a:r>
              <a:rPr lang="en-GB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</a:t>
            </a:r>
            <a:r>
              <a:rPr lang="en-GB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crop </a:t>
            </a:r>
            <a:r>
              <a:rPr lang="en-GB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to change</a:t>
            </a:r>
            <a:r>
              <a:rPr lang="en-GB" sz="675" b="0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size</a:t>
            </a:r>
            <a:r>
              <a:rPr lang="en-GB" sz="675" b="0" kern="120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or</a:t>
            </a:r>
            <a:r>
              <a:rPr lang="en-GB" sz="675" b="0" strike="noStrike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focus</a:t>
            </a:r>
            <a:br>
              <a:rPr lang="en-GB" sz="675" b="0" strike="noStrike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of the picture</a:t>
            </a:r>
            <a:endParaRPr lang="en-GB" sz="675" b="0" strike="sngStrike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2. 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If you want to scale the picture,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hold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shift-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key down while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dragging the corners of the </a:t>
            </a:r>
            <a:r>
              <a:rPr lang="en-GB" altLang="da-DK" sz="675" b="0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picture</a:t>
            </a: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Hint: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if you delete the picture and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insert a new one, the picture may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lie in front of the text or graphic</a:t>
            </a:r>
            <a:r>
              <a:rPr lang="en-GB" altLang="da-DK" sz="675" b="0" strike="noStrike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,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/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strike="noStrike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if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this happens, select the picture,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right-click and choose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send to back</a:t>
            </a:r>
          </a:p>
        </p:txBody>
      </p:sp>
      <p:sp>
        <p:nvSpPr>
          <p:cNvPr id="9" name="Text Box 48"/>
          <p:cNvSpPr txBox="1">
            <a:spLocks noChangeArrowheads="1"/>
          </p:cNvSpPr>
          <p:nvPr userDrawn="1"/>
        </p:nvSpPr>
        <p:spPr bwMode="auto">
          <a:xfrm>
            <a:off x="4660537" y="2354400"/>
            <a:ext cx="1620000" cy="931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08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spcAft>
                <a:spcPts val="450"/>
              </a:spcAft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Use layouts</a:t>
            </a:r>
          </a:p>
          <a:p>
            <a:pPr algn="l" eaLnBrk="1" hangingPunct="1">
              <a:spcAft>
                <a:spcPts val="450"/>
              </a:spcAft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1.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the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home tab</a:t>
            </a:r>
            <a:endParaRPr lang="en-GB" altLang="da-DK" sz="675" b="0" strike="sngStrike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Aft>
                <a:spcPts val="450"/>
              </a:spcAft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2.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the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new slide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menu to </a:t>
            </a:r>
            <a:b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insert new slide</a:t>
            </a:r>
          </a:p>
          <a:p>
            <a:pPr algn="l" eaLnBrk="1" hangingPunct="1">
              <a:spcAft>
                <a:spcPts val="180"/>
              </a:spcAft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3.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Choose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layout</a:t>
            </a: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to change an appropriate layout from the </a:t>
            </a:r>
            <a:b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strike="noStrike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"</a:t>
            </a: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drop down</a:t>
            </a:r>
            <a:r>
              <a:rPr lang="en-GB" altLang="da-DK" sz="675" strike="noStrike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"</a:t>
            </a: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menu </a:t>
            </a:r>
            <a:endParaRPr lang="en-GB" sz="675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" name="AutoShape 4"/>
          <p:cNvSpPr>
            <a:spLocks/>
          </p:cNvSpPr>
          <p:nvPr userDrawn="1"/>
        </p:nvSpPr>
        <p:spPr bwMode="gray">
          <a:xfrm>
            <a:off x="6715876" y="3260041"/>
            <a:ext cx="1620000" cy="8143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450"/>
              </a:spcAft>
              <a:buFont typeface="+mj-lt"/>
              <a:buNone/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Reset slide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1.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Click the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home tab</a:t>
            </a:r>
            <a:endParaRPr lang="en-GB" altLang="da-DK" sz="675" strike="sngStrike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2.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the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reset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menu to reset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Position, size</a:t>
            </a: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and formatting of the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Slide placeholders to their default </a:t>
            </a:r>
            <a:b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settings</a:t>
            </a:r>
            <a:endParaRPr lang="en-GB" altLang="da-DK" sz="675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" name="Text Box 48"/>
          <p:cNvSpPr txBox="1">
            <a:spLocks noChangeArrowheads="1"/>
          </p:cNvSpPr>
          <p:nvPr userDrawn="1"/>
        </p:nvSpPr>
        <p:spPr bwMode="auto">
          <a:xfrm>
            <a:off x="4659938" y="1080627"/>
            <a:ext cx="1620599" cy="102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08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spcAft>
                <a:spcPts val="450"/>
              </a:spcAft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Use text</a:t>
            </a:r>
            <a:r>
              <a:rPr lang="en-GB" sz="750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styles (levels)</a:t>
            </a:r>
            <a:endParaRPr lang="en-GB" sz="750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Aft>
                <a:spcPts val="450"/>
              </a:spcAft>
              <a:defRPr/>
            </a:pP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Use the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tab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-key</a:t>
            </a: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to jump through </a:t>
            </a:r>
            <a:b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levels. Click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ENTER</a:t>
            </a: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, then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TAB</a:t>
            </a: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to switch from one level to the next level</a:t>
            </a:r>
          </a:p>
          <a:p>
            <a:pPr algn="l" eaLnBrk="1" hangingPunct="1">
              <a:spcAft>
                <a:spcPts val="180"/>
              </a:spcAft>
              <a:defRPr/>
            </a:pP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To go back in levels use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SHIFT-TAB</a:t>
            </a:r>
            <a:endParaRPr lang="en-GB" altLang="da-DK" sz="675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Aft>
                <a:spcPts val="180"/>
              </a:spcAft>
              <a:defRPr/>
            </a:pPr>
            <a:endParaRPr lang="en-GB" sz="675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Aft>
                <a:spcPts val="180"/>
              </a:spcAft>
              <a:defRPr/>
            </a:pPr>
            <a:r>
              <a:rPr lang="en-GB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Alternatively, </a:t>
            </a:r>
            <a:r>
              <a:rPr lang="en-GB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Increase</a:t>
            </a:r>
            <a:r>
              <a:rPr lang="en-GB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and</a:t>
            </a:r>
            <a:br>
              <a:rPr lang="en-GB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Decrease list level </a:t>
            </a:r>
            <a:r>
              <a:rPr lang="en-GB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can be used</a:t>
            </a:r>
            <a:endParaRPr lang="en-GB" sz="675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" name="Text Box 48"/>
          <p:cNvSpPr txBox="1">
            <a:spLocks noChangeArrowheads="1"/>
          </p:cNvSpPr>
          <p:nvPr userDrawn="1"/>
        </p:nvSpPr>
        <p:spPr bwMode="auto">
          <a:xfrm>
            <a:off x="886505" y="1497600"/>
            <a:ext cx="2757284" cy="1183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0000" tIns="0" rIns="360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1000" b="1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Install Roboto</a:t>
            </a:r>
            <a:r>
              <a:rPr lang="en-GB" sz="1000" b="1" kern="120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GB" sz="1000" b="1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font on Mac</a:t>
            </a: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1. 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Unzip</a:t>
            </a:r>
            <a:r>
              <a:rPr lang="en-GB" sz="680" b="0" i="0" kern="1200" baseline="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the font-file and d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ouble-click on one of the font files. Font Book will display a sample of the font. </a:t>
            </a: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2. 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Choose </a:t>
            </a: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Add Fonts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 from the </a:t>
            </a: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File menu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, select the font or a folder containing multiple fonts, then click </a:t>
            </a: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Open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to install the font(s). Check </a:t>
            </a: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Select</a:t>
            </a:r>
            <a:r>
              <a:rPr lang="en-GB" sz="680" b="1" i="0" kern="1200" baseline="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all fonts</a:t>
            </a:r>
            <a:endParaRPr lang="en-GB" sz="680" b="1" i="0" kern="1200" dirty="0">
              <a:solidFill>
                <a:srgbClr val="000000"/>
              </a:solidFill>
              <a:effectLst/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altLang="da-DK" sz="680" b="1" i="0" kern="1200" cap="none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3. </a:t>
            </a:r>
            <a:r>
              <a:rPr lang="en-GB" altLang="da-DK" sz="680" b="0" i="0" kern="1200" cap="none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And</a:t>
            </a:r>
            <a:r>
              <a:rPr lang="en-GB" altLang="da-DK" sz="680" b="0" i="0" kern="1200" cap="none" baseline="0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GB" altLang="da-DK" sz="680" b="0" i="0" kern="1200" cap="none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click </a:t>
            </a:r>
            <a:r>
              <a:rPr lang="en-GB" altLang="da-DK" sz="680" b="1" i="0" kern="1200" cap="none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Install Checked</a:t>
            </a:r>
          </a:p>
        </p:txBody>
      </p:sp>
      <p:pic>
        <p:nvPicPr>
          <p:cNvPr id="13" name="Billede 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45076" y="1828128"/>
            <a:ext cx="253050" cy="2412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159476" y="1265986"/>
            <a:ext cx="196613" cy="19204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98276" y="3647103"/>
            <a:ext cx="369339" cy="1503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042937" y="2548800"/>
            <a:ext cx="243573" cy="433678"/>
          </a:xfrm>
          <a:prstGeom prst="rect">
            <a:avLst/>
          </a:prstGeom>
        </p:spPr>
      </p:pic>
      <p:pic>
        <p:nvPicPr>
          <p:cNvPr id="17" name="Billede 15"/>
          <p:cNvPicPr>
            <a:picLocks noChangeAspect="1"/>
          </p:cNvPicPr>
          <p:nvPr userDrawn="1"/>
        </p:nvPicPr>
        <p:blipFill rotWithShape="1">
          <a:blip r:embed="rId6"/>
          <a:srcRect l="36944" r="2272" b="69429"/>
          <a:stretch/>
        </p:blipFill>
        <p:spPr>
          <a:xfrm>
            <a:off x="6046537" y="3049200"/>
            <a:ext cx="445026" cy="144158"/>
          </a:xfrm>
          <a:prstGeom prst="rect">
            <a:avLst/>
          </a:prstGeom>
        </p:spPr>
      </p:pic>
      <p:pic>
        <p:nvPicPr>
          <p:cNvPr id="18" name="Billede 2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027938" y="1863133"/>
            <a:ext cx="411996" cy="213921"/>
          </a:xfrm>
          <a:prstGeom prst="rect">
            <a:avLst/>
          </a:prstGeom>
        </p:spPr>
      </p:pic>
      <p:pic>
        <p:nvPicPr>
          <p:cNvPr id="19" name="Billed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127076" y="2141471"/>
            <a:ext cx="269771" cy="251482"/>
          </a:xfrm>
          <a:prstGeom prst="rect">
            <a:avLst/>
          </a:prstGeom>
        </p:spPr>
      </p:pic>
      <p:sp>
        <p:nvSpPr>
          <p:cNvPr id="31" name="Text Box 48"/>
          <p:cNvSpPr txBox="1">
            <a:spLocks noChangeArrowheads="1"/>
          </p:cNvSpPr>
          <p:nvPr userDrawn="1"/>
        </p:nvSpPr>
        <p:spPr bwMode="auto">
          <a:xfrm>
            <a:off x="881888" y="2930400"/>
            <a:ext cx="2766758" cy="531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0000" tIns="0" rIns="360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1000" b="1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Install Roboto</a:t>
            </a:r>
            <a:r>
              <a:rPr lang="en-GB" sz="1000" b="1" kern="120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GB" sz="1000" b="1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font on PC</a:t>
            </a: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1. 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Unzip</a:t>
            </a:r>
            <a:r>
              <a:rPr lang="en-GB" sz="680" b="0" i="0" kern="1200" baseline="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the font-file and right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-click on one of the font files. Choose Install. </a:t>
            </a:r>
            <a:b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</a:br>
            <a:endParaRPr lang="en-GB" sz="680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5" name="Afrundet rektangel 24"/>
          <p:cNvSpPr/>
          <p:nvPr userDrawn="1"/>
        </p:nvSpPr>
        <p:spPr>
          <a:xfrm>
            <a:off x="886504" y="1138990"/>
            <a:ext cx="2757284" cy="2613600"/>
          </a:xfrm>
          <a:prstGeom prst="roundRect">
            <a:avLst/>
          </a:prstGeom>
          <a:noFill/>
          <a:ln w="28575">
            <a:solidFill>
              <a:srgbClr val="E20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endParaRPr lang="da-DK" noProof="0" dirty="0" err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ktangel 32"/>
          <p:cNvSpPr/>
          <p:nvPr userDrawn="1"/>
        </p:nvSpPr>
        <p:spPr>
          <a:xfrm>
            <a:off x="1808481" y="1052859"/>
            <a:ext cx="913330" cy="228597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endParaRPr lang="da-DK" noProof="0" dirty="0" err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Text Box 48"/>
          <p:cNvSpPr txBox="1">
            <a:spLocks noChangeArrowheads="1"/>
          </p:cNvSpPr>
          <p:nvPr userDrawn="1"/>
        </p:nvSpPr>
        <p:spPr bwMode="auto">
          <a:xfrm>
            <a:off x="1910081" y="1080627"/>
            <a:ext cx="710130" cy="115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Aft>
                <a:spcPts val="450"/>
              </a:spcAft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IMPORTANT</a:t>
            </a:r>
          </a:p>
        </p:txBody>
      </p:sp>
    </p:spTree>
    <p:extLst>
      <p:ext uri="{BB962C8B-B14F-4D97-AF65-F5344CB8AC3E}">
        <p14:creationId xmlns:p14="http://schemas.microsoft.com/office/powerpoint/2010/main" val="36013792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rsonal inf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59626" y="1615688"/>
            <a:ext cx="7824752" cy="1912125"/>
          </a:xfrm>
          <a:solidFill>
            <a:srgbClr val="FFFFFF">
              <a:alpha val="0"/>
            </a:srgbClr>
          </a:solidFill>
        </p:spPr>
        <p:txBody>
          <a:bodyPr anchor="ctr" anchorCtr="0"/>
          <a:lstStyle>
            <a:lvl1pPr>
              <a:defRPr sz="48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pos="3266" userDrawn="1">
          <p15:clr>
            <a:srgbClr val="FBAE40"/>
          </p15:clr>
        </p15:guide>
        <p15:guide id="2" pos="5670" userDrawn="1">
          <p15:clr>
            <a:srgbClr val="FBAE40"/>
          </p15:clr>
        </p15:guide>
        <p15:guide id="3" orient="horz" pos="182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 title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2000" y="1480257"/>
            <a:ext cx="6480000" cy="2182986"/>
          </a:xfrm>
          <a:noFill/>
        </p:spPr>
        <p:txBody>
          <a:bodyPr anchor="ctr" anchorCtr="0"/>
          <a:lstStyle>
            <a:lvl1pPr>
              <a:defRPr sz="38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pic>
        <p:nvPicPr>
          <p:cNvPr id="5" name="Billed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1645" y="2817959"/>
            <a:ext cx="0" cy="0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pos="4490" userDrawn="1">
          <p15:clr>
            <a:srgbClr val="FBAE40"/>
          </p15:clr>
        </p15:guide>
        <p15:guide id="2" pos="295" userDrawn="1">
          <p15:clr>
            <a:srgbClr val="FBAE40"/>
          </p15:clr>
        </p15:guide>
        <p15:guide id="3" orient="horz" pos="1983" userDrawn="1">
          <p15:clr>
            <a:srgbClr val="FBAE40"/>
          </p15:clr>
        </p15:guide>
        <p15:guide id="4" pos="483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8800" y="344312"/>
            <a:ext cx="7009200" cy="936000"/>
          </a:xfrm>
        </p:spPr>
        <p:txBody>
          <a:bodyPr anchor="ctr" anchorCtr="0"/>
          <a:lstStyle>
            <a:lvl1pPr algn="l">
              <a:lnSpc>
                <a:spcPct val="90000"/>
              </a:lnSpc>
              <a:defRPr sz="32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58800" y="1491749"/>
            <a:ext cx="7009200" cy="2880000"/>
          </a:xfrm>
        </p:spPr>
        <p:txBody>
          <a:bodyPr/>
          <a:lstStyle>
            <a:lvl1pPr>
              <a:lnSpc>
                <a:spcPts val="1875"/>
              </a:lnSpc>
              <a:spcAft>
                <a:spcPts val="800"/>
              </a:spcAft>
              <a:defRPr sz="15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  <a:lvl2pPr>
              <a:lnSpc>
                <a:spcPts val="1750"/>
              </a:lnSpc>
              <a:spcAft>
                <a:spcPts val="800"/>
              </a:spcAft>
              <a:defRPr sz="14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2pPr>
            <a:lvl3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3pPr>
            <a:lvl4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4pPr>
            <a:lvl5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2652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8800" y="435600"/>
            <a:ext cx="6919200" cy="936000"/>
          </a:xfrm>
        </p:spPr>
        <p:txBody>
          <a:bodyPr anchor="ctr" anchorCtr="0"/>
          <a:lstStyle>
            <a:lvl1pPr algn="l">
              <a:lnSpc>
                <a:spcPct val="90000"/>
              </a:lnSpc>
              <a:defRPr sz="32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58800" y="1580400"/>
            <a:ext cx="6919200" cy="2880000"/>
          </a:xfrm>
        </p:spPr>
        <p:txBody>
          <a:bodyPr/>
          <a:lstStyle>
            <a:lvl1pPr>
              <a:lnSpc>
                <a:spcPts val="1875"/>
              </a:lnSpc>
              <a:spcAft>
                <a:spcPts val="800"/>
              </a:spcAft>
              <a:defRPr sz="15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  <a:lvl2pPr>
              <a:lnSpc>
                <a:spcPts val="1750"/>
              </a:lnSpc>
              <a:spcAft>
                <a:spcPts val="800"/>
              </a:spcAft>
              <a:defRPr sz="14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2pPr>
            <a:lvl3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3pPr>
            <a:lvl4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4pPr>
            <a:lvl5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8800" y="344312"/>
            <a:ext cx="7009200" cy="936000"/>
          </a:xfrm>
        </p:spPr>
        <p:txBody>
          <a:bodyPr anchor="ctr" anchorCtr="0"/>
          <a:lstStyle>
            <a:lvl1pPr algn="l">
              <a:lnSpc>
                <a:spcPct val="90000"/>
              </a:lnSpc>
              <a:defRPr sz="32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58800" y="1491749"/>
            <a:ext cx="7009200" cy="2880000"/>
          </a:xfrm>
        </p:spPr>
        <p:txBody>
          <a:bodyPr/>
          <a:lstStyle>
            <a:lvl1pPr>
              <a:lnSpc>
                <a:spcPts val="1875"/>
              </a:lnSpc>
              <a:spcAft>
                <a:spcPts val="800"/>
              </a:spcAft>
              <a:defRPr sz="15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  <a:lvl2pPr>
              <a:lnSpc>
                <a:spcPts val="1750"/>
              </a:lnSpc>
              <a:spcAft>
                <a:spcPts val="800"/>
              </a:spcAft>
              <a:defRPr sz="14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2pPr>
            <a:lvl3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3pPr>
            <a:lvl4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4pPr>
            <a:lvl5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2000" y="1480257"/>
            <a:ext cx="6480000" cy="2182986"/>
          </a:xfrm>
          <a:noFill/>
        </p:spPr>
        <p:txBody>
          <a:bodyPr anchor="ctr" anchorCtr="0"/>
          <a:lstStyle>
            <a:lvl1pPr>
              <a:defRPr sz="38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pic>
        <p:nvPicPr>
          <p:cNvPr id="5" name="Billed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1645" y="2817959"/>
            <a:ext cx="0" cy="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556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577675" y="1478528"/>
            <a:ext cx="7824752" cy="1912125"/>
          </a:xfrm>
          <a:solidFill>
            <a:srgbClr val="FFFFFF">
              <a:alpha val="0"/>
            </a:srgbClr>
          </a:solidFill>
        </p:spPr>
        <p:txBody>
          <a:bodyPr anchor="ctr" anchorCtr="0"/>
          <a:lstStyle>
            <a:lvl1pPr>
              <a:defRPr sz="54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156298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088" userDrawn="1">
          <p15:clr>
            <a:srgbClr val="FBAE40"/>
          </p15:clr>
        </p15:guide>
        <p15:guide id="2" pos="424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ith 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109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8800" y="658800"/>
            <a:ext cx="7826400" cy="19116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a-DK"/>
              <a:t>Klik for at redigere i masteren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8800" y="2570400"/>
            <a:ext cx="7822800" cy="196355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7700" y="4767263"/>
            <a:ext cx="2038350" cy="2738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E0A626-36E7-4ACB-AE94-30B8AB1B2246}" type="datetimeFigureOut">
              <a:rPr lang="en-GB" smtClean="0"/>
              <a:pPr/>
              <a:t>08/05/2018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38350" cy="2738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37B1E-C366-494F-A587-962AD9AABC83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9CA845-7B75-654A-AE0C-8C0E5AAF9070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908" y="3548382"/>
            <a:ext cx="737375" cy="73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2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656" r:id="rId4"/>
    <p:sldLayoutId id="2147483721" r:id="rId5"/>
    <p:sldLayoutId id="2147483720" r:id="rId6"/>
    <p:sldLayoutId id="2147483652" r:id="rId7"/>
    <p:sldLayoutId id="2147483670" r:id="rId8"/>
    <p:sldLayoutId id="2147483651" r:id="rId9"/>
    <p:sldLayoutId id="2147483671" r:id="rId10"/>
  </p:sldLayoutIdLst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Roboto" charset="0"/>
          <a:ea typeface="Roboto" charset="0"/>
          <a:cs typeface="Roboto" charset="0"/>
        </a:defRPr>
      </a:lvl1pPr>
    </p:titleStyle>
    <p:bodyStyle>
      <a:lvl1pPr marL="216000" indent="-216000" algn="l" defTabSz="685800" rtl="0" eaLnBrk="1" latinLnBrk="0" hangingPunct="1">
        <a:lnSpc>
          <a:spcPct val="150000"/>
        </a:lnSpc>
        <a:spcBef>
          <a:spcPts val="0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1pPr>
      <a:lvl2pPr marL="435600" indent="-216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250" kern="1200">
          <a:solidFill>
            <a:schemeClr val="bg1"/>
          </a:solidFill>
          <a:latin typeface="+mn-lt"/>
          <a:ea typeface="+mn-ea"/>
          <a:cs typeface="+mn-cs"/>
        </a:defRPr>
      </a:lvl2pPr>
      <a:lvl3pPr marL="633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bg1"/>
          </a:solidFill>
          <a:latin typeface="+mn-lt"/>
          <a:ea typeface="+mn-ea"/>
          <a:cs typeface="+mn-cs"/>
        </a:defRPr>
      </a:lvl3pPr>
      <a:lvl4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bg1"/>
          </a:solidFill>
          <a:latin typeface="+mn-lt"/>
          <a:ea typeface="+mn-ea"/>
          <a:cs typeface="+mn-cs"/>
        </a:defRPr>
      </a:lvl4pPr>
      <a:lvl5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tx1"/>
          </a:solidFill>
          <a:latin typeface="+mn-lt"/>
          <a:ea typeface="+mn-ea"/>
          <a:cs typeface="+mn-cs"/>
        </a:defRPr>
      </a:lvl6pPr>
      <a:lvl7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tx1"/>
          </a:solidFill>
          <a:latin typeface="+mn-lt"/>
          <a:ea typeface="+mn-ea"/>
          <a:cs typeface="+mn-cs"/>
        </a:defRPr>
      </a:lvl7pPr>
      <a:lvl8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tx1"/>
          </a:solidFill>
          <a:latin typeface="+mn-lt"/>
          <a:ea typeface="+mn-ea"/>
          <a:cs typeface="+mn-cs"/>
        </a:defRPr>
      </a:lvl8pPr>
      <a:lvl9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445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2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BC6833-2BC5-5543-8030-8E33E18DAA25}"/>
              </a:ext>
            </a:extLst>
          </p:cNvPr>
          <p:cNvSpPr txBox="1"/>
          <p:nvPr/>
        </p:nvSpPr>
        <p:spPr>
          <a:xfrm>
            <a:off x="5024487" y="143287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endParaRPr lang="en-US" sz="1350" dirty="0" err="1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E82AA7-6BCB-E24C-9849-48EBE794D3F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06" y="621927"/>
            <a:ext cx="3810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60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  <a:r>
              <a:rPr lang="en-GB" dirty="0" smtClean="0"/>
              <a:t>!</a:t>
            </a:r>
            <a:br>
              <a:rPr lang="en-GB" dirty="0" smtClean="0"/>
            </a:br>
            <a:r>
              <a:rPr lang="en-GB" dirty="0"/>
              <a:t/>
            </a:r>
            <a:br>
              <a:rPr lang="en-GB" dirty="0"/>
            </a:br>
            <a:r>
              <a:rPr lang="da-DK" sz="4000" b="0" dirty="0"/>
              <a:t>@ArturoNereu - arturo@unity3d.com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7421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912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Unity tools to accelerate your MR Development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460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800"/>
              </a:lnSpc>
            </a:pPr>
            <a:r>
              <a:rPr lang="da-DK" dirty="0"/>
              <a:t>Arturo </a:t>
            </a:r>
            <a:r>
              <a:rPr lang="da-DK" dirty="0" err="1"/>
              <a:t>Nereu</a:t>
            </a:r>
            <a:r>
              <a:rPr lang="da-DK" dirty="0"/>
              <a:t/>
            </a:r>
            <a:br>
              <a:rPr lang="da-DK" dirty="0"/>
            </a:br>
            <a:r>
              <a:rPr lang="da-DK" sz="2800" b="0" dirty="0"/>
              <a:t>@</a:t>
            </a:r>
            <a:r>
              <a:rPr lang="da-DK" sz="2800" b="0" dirty="0" err="1"/>
              <a:t>ArturoNereu</a:t>
            </a:r>
            <a:r>
              <a:rPr lang="da-DK" sz="2800" b="0" dirty="0"/>
              <a:t> - arturo@unity3d.com</a:t>
            </a:r>
            <a:endParaRPr lang="da-DK" sz="3200" b="0" dirty="0"/>
          </a:p>
        </p:txBody>
      </p:sp>
    </p:spTree>
    <p:extLst>
      <p:ext uri="{BB962C8B-B14F-4D97-AF65-F5344CB8AC3E}">
        <p14:creationId xmlns:p14="http://schemas.microsoft.com/office/powerpoint/2010/main" val="979459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Get </a:t>
            </a:r>
            <a:r>
              <a:rPr lang="en-GB" dirty="0"/>
              <a:t>the project</a:t>
            </a:r>
            <a:r>
              <a:rPr lang="en-GB" dirty="0" smtClean="0"/>
              <a:t>!</a:t>
            </a:r>
            <a:br>
              <a:rPr lang="en-GB" dirty="0" smtClean="0"/>
            </a:br>
            <a:r>
              <a:rPr lang="en-GB" dirty="0"/>
              <a:t/>
            </a:r>
            <a:br>
              <a:rPr lang="en-GB" dirty="0"/>
            </a:br>
            <a:r>
              <a:rPr lang="en-GB" sz="2400" b="0" dirty="0" smtClean="0"/>
              <a:t>github.com/</a:t>
            </a:r>
            <a:r>
              <a:rPr lang="en-GB" sz="2400" b="0" dirty="0" err="1" smtClean="0"/>
              <a:t>ArturoNereu</a:t>
            </a:r>
            <a:r>
              <a:rPr lang="en-GB" sz="2400" b="0" dirty="0" smtClean="0"/>
              <a:t>/</a:t>
            </a:r>
            <a:r>
              <a:rPr lang="en-GB" sz="2400" b="0" dirty="0" err="1" smtClean="0"/>
              <a:t>UnityMRJam</a:t>
            </a:r>
            <a:r>
              <a:rPr lang="en-GB" sz="2400" b="0" dirty="0"/>
              <a:t>/</a:t>
            </a: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4019965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ProBuilder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5580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TextMesh</a:t>
            </a:r>
            <a:r>
              <a:rPr lang="en-GB" dirty="0" smtClean="0"/>
              <a:t> Pro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8706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Timeline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647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Get </a:t>
            </a:r>
            <a:r>
              <a:rPr lang="en-GB" dirty="0"/>
              <a:t>the project</a:t>
            </a:r>
            <a:r>
              <a:rPr lang="en-GB" dirty="0" smtClean="0"/>
              <a:t>!</a:t>
            </a:r>
            <a:br>
              <a:rPr lang="en-GB" dirty="0" smtClean="0"/>
            </a:br>
            <a:r>
              <a:rPr lang="en-GB" dirty="0"/>
              <a:t/>
            </a:r>
            <a:br>
              <a:rPr lang="en-GB" dirty="0"/>
            </a:br>
            <a:r>
              <a:rPr lang="en-GB" sz="2400" b="0" dirty="0" smtClean="0"/>
              <a:t>github.com/</a:t>
            </a:r>
            <a:r>
              <a:rPr lang="en-GB" sz="2400" b="0" dirty="0" err="1" smtClean="0"/>
              <a:t>ArturoNereu</a:t>
            </a:r>
            <a:r>
              <a:rPr lang="en-GB" sz="2400" b="0" dirty="0" smtClean="0"/>
              <a:t>/</a:t>
            </a:r>
            <a:r>
              <a:rPr lang="en-GB" sz="2400" b="0" dirty="0" err="1" smtClean="0"/>
              <a:t>UnityMRJam</a:t>
            </a:r>
            <a:r>
              <a:rPr lang="en-GB" sz="2400" b="0" dirty="0"/>
              <a:t>/</a:t>
            </a: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2996408528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Brugerdefineret 3">
      <a:dk1>
        <a:srgbClr val="FFFFFF"/>
      </a:dk1>
      <a:lt1>
        <a:srgbClr val="FFFFFF"/>
      </a:lt1>
      <a:dk2>
        <a:srgbClr val="FFFFFF"/>
      </a:dk2>
      <a:lt2>
        <a:srgbClr val="ECEFF1"/>
      </a:lt2>
      <a:accent1>
        <a:srgbClr val="2196F3"/>
      </a:accent1>
      <a:accent2>
        <a:srgbClr val="009688"/>
      </a:accent2>
      <a:accent3>
        <a:srgbClr val="FFEB3B"/>
      </a:accent3>
      <a:accent4>
        <a:srgbClr val="FF9800"/>
      </a:accent4>
      <a:accent5>
        <a:srgbClr val="E91E63"/>
      </a:accent5>
      <a:accent6>
        <a:srgbClr val="9C27B0"/>
      </a:accent6>
      <a:hlink>
        <a:srgbClr val="00BCD5"/>
      </a:hlink>
      <a:folHlink>
        <a:srgbClr val="FF00FF"/>
      </a:folHlink>
    </a:clrScheme>
    <a:fontScheme name="Roboto Thin &amp; Light">
      <a:majorFont>
        <a:latin typeface="Roboto Thin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72000" tIns="72000" rIns="72000" bIns="72000" rtlCol="0" anchor="ctr"/>
      <a:lstStyle>
        <a:defPPr algn="ctr">
          <a:lnSpc>
            <a:spcPct val="150000"/>
          </a:lnSpc>
          <a:defRPr noProof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lnSpc>
            <a:spcPct val="150000"/>
          </a:lnSpc>
          <a:defRPr sz="1350" dirty="0" err="1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nite2017-austin-powerpoint-template" id="{3898B950-8B07-0F4D-A026-F357B0AE595C}" vid="{3B41B7B7-B69F-6B4A-B9C8-502730BB15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oboto Thin &amp; Light">
      <a:majorFont>
        <a:latin typeface="Roboto Thin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o Thin &amp; Light">
      <a:majorFont>
        <a:latin typeface="Roboto Thin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</Template>
  <TotalTime>0</TotalTime>
  <Words>33</Words>
  <Application>Microsoft Office PowerPoint</Application>
  <PresentationFormat>On-screen Show (16:9)</PresentationFormat>
  <Paragraphs>17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Roboto</vt:lpstr>
      <vt:lpstr>Roboto Light</vt:lpstr>
      <vt:lpstr>White</vt:lpstr>
      <vt:lpstr>PowerPoint Presentation</vt:lpstr>
      <vt:lpstr>PowerPoint Presentation</vt:lpstr>
      <vt:lpstr>Unity tools to accelerate your MR Development</vt:lpstr>
      <vt:lpstr>Arturo Nereu @ArturoNereu - arturo@unity3d.com</vt:lpstr>
      <vt:lpstr>Get the project!  github.com/ArturoNereu/UnityMRJam/</vt:lpstr>
      <vt:lpstr>ProBuilder</vt:lpstr>
      <vt:lpstr>TextMesh Pro</vt:lpstr>
      <vt:lpstr>Timeline</vt:lpstr>
      <vt:lpstr>Get the project!  github.com/ArturoNereu/UnityMRJam/</vt:lpstr>
      <vt:lpstr>Thank you!  @ArturoNereu - arturo@unity3d.com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2018-02-13T05:49:29Z</dcterms:created>
  <dcterms:modified xsi:type="dcterms:W3CDTF">2018-05-08T06:43:33Z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">
    <vt:lpwstr>en-GB</vt:lpwstr>
  </property>
</Properties>
</file>

<file path=docProps/thumbnail.jpeg>
</file>